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803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E271"/>
    <a:srgbClr val="00E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4B530-E150-FC48-9573-E38A076EF82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00C45-598F-BD46-B01C-C9FE22971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9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A4165D2-772A-BA84-4100-6A750F4DAB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B3FC74-5570-A1C1-0CC2-8A88BC25B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A56EF9-8B1C-9D6A-57C0-E5134B50A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9F20863-96B5-CC93-3104-700EE3453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13B7E6-2376-8950-20E0-4277C99E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4A823-62F5-A431-CE31-70486013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9D62F0-C859-1C1C-DC28-FBECFF13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43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94202-8D48-5508-4A10-8121B76E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BE8EC2-F1EF-DB86-1706-5DED84A98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F9D426-63F4-CF6F-7DF5-8FA126EE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48F1E0-8F48-8E85-BB55-1290EEE7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B29EF-8A73-B18E-07E9-47737624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4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B5660E-C565-0153-2300-0B0A5537C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10988B-89EF-BF65-5019-CD3F011A2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02E5A-590B-C93E-42A4-2972A53E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E881B2-2AA0-5379-C5AA-A636C76E0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9A5D4-7359-CEEC-D702-B803A3AF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40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08212-1856-C930-74D5-15A4AFA1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75FD7-B0E0-6852-3A10-5E22B1CD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48A520-474B-1700-FEA4-79CE7C9F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EDA9AF-4DC5-5B8F-A95B-537DB15C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B69BA3-9FD7-77B2-34AC-42A0C20F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09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C3A746-B262-8D32-7584-DCB3B62BA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177917-1D4A-2561-2F74-769DED23A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4EA867-4721-7BEB-BC7F-315F633FE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A6114-82B4-58A6-86DE-8909696CD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DFC57-B96F-700C-9678-B04B4F0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33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795280-D763-40BC-676B-15BB9B0E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EE8419-B8E5-F7F1-8036-43748014B8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0750EE-DEE4-ED56-8763-97FB75274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DE9155-C67E-2611-9539-64362F75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D8B96B-7E24-8868-4400-25E66AB2A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346DD5-80A0-AD7E-2367-E6B5EFEE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24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49F64-AC82-5FED-6198-A95ACD70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251BBA-AB84-EF11-3EA1-71BBCFA6A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2DCEC8-1D88-FEC2-2972-DFD2158B2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2FA30A-AFEF-4361-529D-17CF1B19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44D770-4640-D99A-74A9-E5589711A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CE5B4E-C52D-BA45-013C-E8DB1EDA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52C4E42-C1BD-E843-4FEF-D2481ABB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15DEC5-2D6C-31B3-19C3-0D75516D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01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07231-2646-5965-7B5E-9A144D7C4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89C596-FB22-76DB-B027-E709D848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43B4B6-A53D-7254-80A2-55A13DC8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AD3A09-6F99-4303-1FD6-7546BC26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3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CC44A8-8F0B-B0A3-0E89-E5F18F7C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E1C03D-A7F9-8510-4DC3-FE7B4A96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40B42C-6B48-CD7C-9B98-3DF8D9D2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16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D0A19C-D2BD-55A7-4245-EFAB5891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C575FA-104C-F2D3-ECF7-17AA4E801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1605EC-C8E4-7BF7-F4A2-BEB5BD80C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D33933-B1BD-D402-F413-F87593D7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B30429-3EAB-7F6B-7E78-8EB09F69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6E5C5C-3CAD-2F78-D4EA-3AB8BCBA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99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05556-EFE5-9495-9E94-08AA686AB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2E520F-D73B-A6E9-87A3-8443636C1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F08163-23F4-68C4-7865-7EFCBBB44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848791-9B6B-2283-4C7D-344BF3C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53CE69-DA53-6000-508E-315E84B7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7A3F80-03B7-AD2D-E9A9-32998C14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3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0B59065-7AD3-3F25-3BB1-90D7BC3FC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C144C2-CA89-18E5-516B-9B231EA5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A4DF4E-F2D8-DBDF-F7B5-611E481B2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711FE-EFB9-CE4C-9210-B9804E462F5A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1DFF54-0A1A-855A-3E55-AED7910D7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53635-4A3B-1D58-5073-8825815B6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FC5F-18A4-8A4E-AA77-D5A52C9D0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53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51E346B-C8CA-9927-520D-6112721330D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E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CB4BE64-18FA-FC85-6233-4946AF442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620" y="696912"/>
            <a:ext cx="11887200" cy="3722688"/>
          </a:xfrm>
          <a:solidFill>
            <a:schemeClr val="tx1">
              <a:lumMod val="85000"/>
              <a:lumOff val="15000"/>
            </a:schemeClr>
          </a:solidFill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4300" b="1" spc="-10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令和</a:t>
            </a:r>
            <a:r>
              <a:rPr lang="en-US" altLang="ja-JP" sz="4300" b="1" spc="-1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6</a:t>
            </a:r>
            <a:r>
              <a:rPr lang="ja-JP" altLang="en-US" sz="4300" b="1" spc="-10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年度　兵庫県理学療法士会</a:t>
            </a:r>
            <a:br>
              <a:rPr lang="en-US" altLang="ja-JP" sz="4300" b="1" spc="-1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300" b="1" spc="-10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神戸東支部</a:t>
            </a:r>
            <a:r>
              <a:rPr lang="ja-JP" altLang="en-US" sz="4300" b="1" spc="-1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4300" b="1" spc="-10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新人発表会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charset="-128"/>
              </a:rPr>
              <a:t>筆頭発表者名</a:t>
            </a:r>
            <a:r>
              <a:rPr lang="ja-JP" altLang="en-US" sz="2400" b="1" i="1">
                <a:solidFill>
                  <a:srgbClr val="FFFF1F"/>
                </a:solidFill>
                <a:ea typeface="ＭＳ Ｐゴシック" charset="-128"/>
              </a:rPr>
              <a:t>：　○○ 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  <a:t>○</a:t>
            </a:r>
            <a:r>
              <a:rPr lang="ja-JP" altLang="en-US" sz="2400" b="1" i="1">
                <a:solidFill>
                  <a:srgbClr val="FFFF1F"/>
                </a:solidFill>
                <a:ea typeface="ＭＳ Ｐゴシック" charset="-128"/>
              </a:rPr>
              <a:t>○</a:t>
            </a:r>
            <a:endParaRPr lang="en-US" altLang="ja-JP" sz="24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05A0FD6-4A11-E638-E856-53FF163F6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4628" y="4560887"/>
            <a:ext cx="9097701" cy="270465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本発表に際して、ヘルシンキ宣言に則り発表の</a:t>
            </a: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目的、方法、患者の個人情報とプライバシーの保護</a:t>
            </a: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について本人または家族へ説明し、同意を得た。</a:t>
            </a: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4E0E95AB-1724-C27B-9D43-F396ED9B9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39" y="289367"/>
            <a:ext cx="11412638" cy="64123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</Words>
  <Application>Microsoft Macintosh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令和6年度　兵庫県理学療法士会 神戸東支部　新人発表会 　 筆頭発表者名：　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恭介 若田</dc:creator>
  <cp:lastModifiedBy>恭介 若田</cp:lastModifiedBy>
  <cp:revision>4</cp:revision>
  <dcterms:created xsi:type="dcterms:W3CDTF">2024-08-24T04:15:59Z</dcterms:created>
  <dcterms:modified xsi:type="dcterms:W3CDTF">2024-08-28T10:18:35Z</dcterms:modified>
</cp:coreProperties>
</file>